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FBF2CF5-0583-4665-8F2E-A276A9B1585F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6480" y="979303"/>
            <a:ext cx="8229600" cy="389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  <a:p>
            <a:pPr eaLnBrk="1">
              <a:buClr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9</a:t>
            </a:r>
            <a:r>
              <a:rPr lang="es-MX" altLang="es-MX" dirty="0">
                <a:solidFill>
                  <a:srgbClr val="000000"/>
                </a:solidFill>
              </a:rPr>
              <a:t>.- Datos de publicación oficial de la Ley de Ingresos Disponible en la Página </a:t>
            </a:r>
            <a:r>
              <a:rPr lang="es-MX" altLang="es-MX" dirty="0">
                <a:solidFill>
                  <a:srgbClr val="000000"/>
                </a:solidFill>
              </a:rPr>
              <a:t>de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323528" y="1916833"/>
            <a:ext cx="4823021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82" t="11010" r="31035" b="6122"/>
          <a:stretch/>
        </p:blipFill>
        <p:spPr bwMode="auto">
          <a:xfrm>
            <a:off x="5490398" y="2132856"/>
            <a:ext cx="3029195" cy="385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695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11</cp:revision>
  <dcterms:created xsi:type="dcterms:W3CDTF">2016-05-27T14:26:58Z</dcterms:created>
  <dcterms:modified xsi:type="dcterms:W3CDTF">2017-04-26T15:10:06Z</dcterms:modified>
</cp:coreProperties>
</file>